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10" autoAdjust="0"/>
    <p:restoredTop sz="59277" autoAdjust="0"/>
  </p:normalViewPr>
  <p:slideViewPr>
    <p:cSldViewPr snapToGrid="0">
      <p:cViewPr varScale="1">
        <p:scale>
          <a:sx n="78" d="100"/>
          <a:sy n="78" d="100"/>
        </p:scale>
        <p:origin x="1672" y="1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commentAuthors" Target="commentAuthors.xml"/><Relationship Id="rId51" Type="http://schemas.openxmlformats.org/officeDocument/2006/relationships/presProps" Target="presProps.xml"/><Relationship Id="rId52" Type="http://schemas.openxmlformats.org/officeDocument/2006/relationships/viewProps" Target="viewProps.xml"/><Relationship Id="rId53" Type="http://schemas.openxmlformats.org/officeDocument/2006/relationships/theme" Target="theme/theme1.xml"/><Relationship Id="rId54"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14983</TotalTime>
  <Words>4491</Words>
  <Application>Microsoft Macintosh PowerPoint</Application>
  <PresentationFormat>Custom</PresentationFormat>
  <Paragraphs>595</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the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1902</cp:revision>
  <cp:lastPrinted>2015-02-07T23:49:10Z</cp:lastPrinted>
  <dcterms:created xsi:type="dcterms:W3CDTF">2012-09-13T17:36:07Z</dcterms:created>
  <dcterms:modified xsi:type="dcterms:W3CDTF">2015-12-14T21:44:40Z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